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E483F94-A17E-4B96-B5AA-9739EF489F19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C20A6C-B130-4E56-AE37-B0FB10F6E8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72892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2" cstate="print"/>
          <a:srcRect t="33333"/>
          <a:stretch>
            <a:fillRect/>
          </a:stretch>
        </p:blipFill>
        <p:spPr>
          <a:xfrm>
            <a:off x="0" y="0"/>
            <a:ext cx="9144000" cy="4572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>
            <a:normAutofit/>
          </a:bodyPr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>
            <a:normAutofit/>
          </a:bodyPr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>
            <a:normAutofit/>
          </a:bodyPr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horizon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 anchor="b"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>
            <a:normAutofit/>
          </a:bodyPr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horizon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strike="noStrike" spc="60" baseline="0">
                <a:solidFill>
                  <a:schemeClr val="tx1"/>
                </a:solidFill>
              </a:defRPr>
            </a:lvl1pPr>
          </a:lstStyle>
          <a:p>
            <a:fld id="{CE7A26C4-725E-4E28-BFEA-ADDF83962D3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cap="all" spc="60" baseline="0">
                <a:solidFill>
                  <a:schemeClr val="tx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aseline="0">
                <a:solidFill>
                  <a:schemeClr val="tx1"/>
                </a:solidFill>
              </a:defRPr>
            </a:lvl1pPr>
          </a:lstStyle>
          <a:p>
            <a:fld id="{F22F9450-2108-4779-9490-BA03AD66BDF7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3000" kern="1200" cap="all" spc="50" baseline="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 spc="3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Hurricanes the major disaster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5" y="3429000"/>
            <a:ext cx="9144000" cy="33031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7014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hurricanes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en-US" sz="2800" dirty="0" smtClean="0"/>
              <a:t>Hurricanes are swirling storms  that destroy everything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286000"/>
            <a:ext cx="9144000" cy="3505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smtClean="0"/>
              <a:t>www.nasa.gov/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383446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hurricanes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They are caused by warm water and moist warm air.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762000" y="6248400"/>
            <a:ext cx="2895600" cy="365125"/>
          </a:xfrm>
        </p:spPr>
        <p:txBody>
          <a:bodyPr/>
          <a:lstStyle/>
          <a:p>
            <a:r>
              <a:rPr lang="en-US" sz="1800" dirty="0" smtClean="0"/>
              <a:t>www.nasa.gov</a:t>
            </a:r>
            <a:r>
              <a:rPr lang="en-US" dirty="0" smtClean="0"/>
              <a:t>/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69121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they last.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Most can last for days.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smtClean="0"/>
              <a:t>http://www.nhc.noaa.gov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649156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the cost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200" dirty="0" smtClean="0"/>
              <a:t>They can make repairs cost 30 million dollars.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smtClean="0"/>
              <a:t>http://www.nhc.noaa.gov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766568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Were pictures were from.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Pictures were from Google images 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0" y="2471520"/>
            <a:ext cx="8686800" cy="3233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51276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They pose the greatest weather threat.</a:t>
            </a:r>
          </a:p>
          <a:p>
            <a:r>
              <a:rPr lang="en-US" sz="3600" dirty="0" smtClean="0"/>
              <a:t>One hurricane took a whole of Galveston island.</a:t>
            </a:r>
            <a:endParaRPr lang="en-US" sz="36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smtClean="0"/>
              <a:t>http://www.nhc.noaa.gov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1086049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46</TotalTime>
  <Words>95</Words>
  <Application>Microsoft Office PowerPoint</Application>
  <PresentationFormat>On-screen Show (4:3)</PresentationFormat>
  <Paragraphs>19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Horizon</vt:lpstr>
      <vt:lpstr>Hurricanes the major disaster</vt:lpstr>
      <vt:lpstr>What are hurricanes </vt:lpstr>
      <vt:lpstr>What causes hurricanes</vt:lpstr>
      <vt:lpstr>How Long do they last.</vt:lpstr>
      <vt:lpstr>What are the cost </vt:lpstr>
      <vt:lpstr>Were pictures were from.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6</cp:revision>
  <dcterms:created xsi:type="dcterms:W3CDTF">2013-05-02T13:47:42Z</dcterms:created>
  <dcterms:modified xsi:type="dcterms:W3CDTF">2013-05-03T13:51:16Z</dcterms:modified>
</cp:coreProperties>
</file>